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  <p:sldId id="267" r:id="rId3"/>
    <p:sldId id="262" r:id="rId4"/>
    <p:sldId id="259" r:id="rId5"/>
    <p:sldId id="260" r:id="rId6"/>
    <p:sldId id="258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9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8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3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04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3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0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89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9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7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3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6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4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24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16B48-14CC-4E19-9338-363C21FB999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DEA524-6D7A-486A-AA3C-B298372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 психологиясы психологиялық  ғылым мен тәжірибенің арнайы саласы ретінде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/>
              <a:t>Дәріс 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46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43841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Спорт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психологиясы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—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жарыс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жаттығу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жағдайларында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адам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нсихикасының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білінуі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дамуының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сондай-ақ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топтық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өзара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әрекеттестік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заңдылықтарын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зерттейтін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психология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ғылымының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бағыты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Психологияның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басқа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көптеген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бағыттары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секілді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спорт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психологиясы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XX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ғасырдың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60 — 70-жылдарында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қауырт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дамыды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;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бастапқыда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бұл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саладағы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негізгі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зерттеулер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спортшылардың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қабілеттері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мүмкіндіктерін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спорттық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жаттығулардың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нәтижелілігін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арттыру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амалдарын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зерттеуге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жұмылдырылады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.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2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Кез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smtClean="0"/>
              <a:t> </a:t>
            </a:r>
            <a:r>
              <a:rPr lang="ru-RU" dirty="0" err="1" smtClean="0"/>
              <a:t>қолданбалы</a:t>
            </a:r>
            <a:r>
              <a:rPr lang="ru-RU" dirty="0" smtClean="0"/>
              <a:t> </a:t>
            </a:r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 smtClean="0"/>
              <a:t>пән</a:t>
            </a:r>
            <a:r>
              <a:rPr lang="ru-RU" dirty="0" smtClean="0"/>
              <a:t> </a:t>
            </a:r>
            <a:r>
              <a:rPr lang="ru-RU" dirty="0" err="1" smtClean="0"/>
              <a:t>сияқты</a:t>
            </a:r>
            <a:r>
              <a:rPr lang="ru-RU" dirty="0" smtClean="0"/>
              <a:t> спорт </a:t>
            </a:r>
            <a:r>
              <a:rPr lang="ru-RU" dirty="0" err="1" smtClean="0"/>
              <a:t>психологиясы</a:t>
            </a:r>
            <a:r>
              <a:rPr lang="ru-RU" dirty="0" smtClean="0"/>
              <a:t> да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психологиядан</a:t>
            </a:r>
            <a:r>
              <a:rPr lang="ru-RU" dirty="0" smtClean="0"/>
              <a:t> </a:t>
            </a:r>
            <a:r>
              <a:rPr lang="ru-RU" dirty="0" err="1" smtClean="0"/>
              <a:t>бөлініп</a:t>
            </a:r>
            <a:r>
              <a:rPr lang="ru-RU" dirty="0" smtClean="0"/>
              <a:t> </a:t>
            </a:r>
            <a:r>
              <a:rPr lang="ru-RU" dirty="0" err="1" smtClean="0"/>
              <a:t>шыққан</a:t>
            </a:r>
            <a:r>
              <a:rPr lang="ru-RU" dirty="0" smtClean="0"/>
              <a:t>.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дамуына</a:t>
            </a:r>
            <a:r>
              <a:rPr lang="ru-RU" dirty="0" smtClean="0"/>
              <a:t> спорт </a:t>
            </a:r>
            <a:r>
              <a:rPr lang="ru-RU" dirty="0" err="1" smtClean="0"/>
              <a:t>теориясы</a:t>
            </a:r>
            <a:r>
              <a:rPr lang="ru-RU" dirty="0" smtClean="0"/>
              <a:t> мен </a:t>
            </a:r>
            <a:r>
              <a:rPr lang="ru-RU" dirty="0" err="1" smtClean="0"/>
              <a:t>әдістемесі</a:t>
            </a:r>
            <a:r>
              <a:rPr lang="ru-RU" dirty="0" smtClean="0"/>
              <a:t> </a:t>
            </a:r>
            <a:r>
              <a:rPr lang="ru-RU" dirty="0" err="1" smtClean="0"/>
              <a:t>саласындағы</a:t>
            </a:r>
            <a:r>
              <a:rPr lang="ru-RU" dirty="0" smtClean="0"/>
              <a:t> </a:t>
            </a:r>
            <a:r>
              <a:rPr lang="ru-RU" dirty="0" err="1" smtClean="0"/>
              <a:t>зерттеушілер</a:t>
            </a:r>
            <a:r>
              <a:rPr lang="ru-RU" dirty="0" smtClean="0"/>
              <a:t> де </a:t>
            </a:r>
            <a:r>
              <a:rPr lang="ru-RU" dirty="0" err="1" smtClean="0"/>
              <a:t>үлесін</a:t>
            </a:r>
            <a:r>
              <a:rPr lang="ru-RU" dirty="0" smtClean="0"/>
              <a:t> </a:t>
            </a:r>
            <a:r>
              <a:rPr lang="ru-RU" dirty="0" err="1" smtClean="0"/>
              <a:t>қосқан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Сондықтан</a:t>
            </a:r>
            <a:r>
              <a:rPr lang="ru-RU" dirty="0" smtClean="0"/>
              <a:t> да спорт </a:t>
            </a:r>
            <a:r>
              <a:rPr lang="ru-RU" dirty="0" err="1" smtClean="0"/>
              <a:t>психологиясы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қолданбалы</a:t>
            </a:r>
            <a:r>
              <a:rPr lang="ru-RU" dirty="0" smtClean="0"/>
              <a:t> </a:t>
            </a:r>
            <a:r>
              <a:rPr lang="ru-RU" dirty="0" err="1" smtClean="0"/>
              <a:t>ғылым</a:t>
            </a:r>
            <a:r>
              <a:rPr lang="ru-RU" dirty="0" smtClean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 ГЦОЛИФК (</a:t>
            </a:r>
            <a:r>
              <a:rPr lang="ru-RU" dirty="0" err="1" smtClean="0"/>
              <a:t>жетекші</a:t>
            </a:r>
            <a:r>
              <a:rPr lang="ru-RU" dirty="0" smtClean="0"/>
              <a:t> - профессор П.А. </a:t>
            </a:r>
            <a:r>
              <a:rPr lang="ru-RU" dirty="0" err="1" smtClean="0"/>
              <a:t>Рудик</a:t>
            </a:r>
            <a:r>
              <a:rPr lang="ru-RU" dirty="0" smtClean="0"/>
              <a:t>) </a:t>
            </a:r>
            <a:r>
              <a:rPr lang="ru-RU" dirty="0" err="1" smtClean="0"/>
              <a:t>және</a:t>
            </a:r>
            <a:r>
              <a:rPr lang="ru-RU" dirty="0" smtClean="0"/>
              <a:t>  П.Ф. Лесгафт </a:t>
            </a:r>
            <a:r>
              <a:rPr lang="ru-RU" dirty="0" err="1" smtClean="0"/>
              <a:t>атындағы</a:t>
            </a:r>
            <a:r>
              <a:rPr lang="ru-RU" dirty="0" smtClean="0"/>
              <a:t> ГДОИФК (</a:t>
            </a:r>
            <a:r>
              <a:rPr lang="ru-RU" dirty="0" err="1" smtClean="0"/>
              <a:t>жетекші</a:t>
            </a:r>
            <a:r>
              <a:rPr lang="ru-RU" dirty="0" smtClean="0"/>
              <a:t> - профессор А.Ц. Пуни) </a:t>
            </a:r>
            <a:r>
              <a:rPr lang="ru-RU" dirty="0" err="1" smtClean="0"/>
              <a:t>негізінде</a:t>
            </a:r>
            <a:r>
              <a:rPr lang="ru-RU" dirty="0" smtClean="0"/>
              <a:t>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болғаны</a:t>
            </a:r>
            <a:r>
              <a:rPr lang="ru-RU" dirty="0" smtClean="0"/>
              <a:t> </a:t>
            </a:r>
            <a:r>
              <a:rPr lang="ru-RU" dirty="0" err="1" smtClean="0"/>
              <a:t>кездейсоқ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.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ғылыми-теориялық</a:t>
            </a:r>
            <a:r>
              <a:rPr lang="ru-RU" dirty="0" smtClean="0"/>
              <a:t> </a:t>
            </a:r>
            <a:r>
              <a:rPr lang="ru-RU" dirty="0" err="1" smtClean="0"/>
              <a:t>аппарты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психология мен спорт </a:t>
            </a:r>
            <a:r>
              <a:rPr lang="ru-RU" dirty="0" err="1" smtClean="0"/>
              <a:t>теориясы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әдістемесінің</a:t>
            </a:r>
            <a:r>
              <a:rPr lang="ru-RU" dirty="0" smtClean="0"/>
              <a:t> </a:t>
            </a:r>
            <a:r>
              <a:rPr lang="ru-RU" dirty="0" err="1" smtClean="0"/>
              <a:t>тоғысқан</a:t>
            </a:r>
            <a:r>
              <a:rPr lang="ru-RU" dirty="0" smtClean="0"/>
              <a:t> </a:t>
            </a:r>
            <a:r>
              <a:rPr lang="ru-RU" dirty="0" err="1" smtClean="0"/>
              <a:t>жерінде</a:t>
            </a:r>
            <a:r>
              <a:rPr lang="ru-RU" dirty="0" smtClean="0"/>
              <a:t> </a:t>
            </a:r>
            <a:r>
              <a:rPr lang="ru-RU" dirty="0" err="1" smtClean="0"/>
              <a:t>жасалып</a:t>
            </a:r>
            <a:r>
              <a:rPr lang="ru-RU" dirty="0" smtClean="0"/>
              <a:t> </a:t>
            </a:r>
            <a:r>
              <a:rPr lang="ru-RU" dirty="0" err="1" smtClean="0"/>
              <a:t>шығарылды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5870"/>
            <a:ext cx="3443871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87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Қазіргі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психология </a:t>
            </a:r>
            <a:r>
              <a:rPr lang="ru-RU" dirty="0" err="1" smtClean="0"/>
              <a:t>өзінің</a:t>
            </a:r>
            <a:r>
              <a:rPr lang="ru-RU" dirty="0" smtClean="0"/>
              <a:t> </a:t>
            </a:r>
            <a:r>
              <a:rPr lang="ru-RU" dirty="0" err="1" smtClean="0"/>
              <a:t>пәнін</a:t>
            </a:r>
            <a:r>
              <a:rPr lang="ru-RU" dirty="0" smtClean="0"/>
              <a:t> </a:t>
            </a:r>
            <a:r>
              <a:rPr lang="ru-RU" dirty="0" err="1" smtClean="0"/>
              <a:t>анықтауда</a:t>
            </a:r>
            <a:r>
              <a:rPr lang="ru-RU" dirty="0" smtClean="0"/>
              <a:t> </a:t>
            </a:r>
            <a:r>
              <a:rPr lang="ru-RU" dirty="0" err="1" smtClean="0"/>
              <a:t>жүйелік</a:t>
            </a:r>
            <a:r>
              <a:rPr lang="ru-RU" dirty="0" smtClean="0"/>
              <a:t> </a:t>
            </a:r>
            <a:r>
              <a:rPr lang="ru-RU" dirty="0" err="1" smtClean="0"/>
              <a:t>амалдың</a:t>
            </a:r>
            <a:r>
              <a:rPr lang="ru-RU" dirty="0" smtClean="0"/>
              <a:t> </a:t>
            </a:r>
            <a:r>
              <a:rPr lang="ru-RU" dirty="0" err="1" smtClean="0"/>
              <a:t>қажетттілігін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күнделікті</a:t>
            </a:r>
            <a:r>
              <a:rPr lang="ru-RU" dirty="0" smtClean="0"/>
              <a:t> </a:t>
            </a:r>
            <a:r>
              <a:rPr lang="ru-RU" dirty="0" err="1" smtClean="0"/>
              <a:t>ғылыми</a:t>
            </a:r>
            <a:r>
              <a:rPr lang="ru-RU" dirty="0" smtClean="0"/>
              <a:t> </a:t>
            </a:r>
            <a:r>
              <a:rPr lang="ru-RU" dirty="0" err="1" smtClean="0"/>
              <a:t>тәжірибеде</a:t>
            </a:r>
            <a:r>
              <a:rPr lang="ru-RU" dirty="0" smtClean="0"/>
              <a:t> </a:t>
            </a:r>
            <a:r>
              <a:rPr lang="ru-RU" dirty="0" err="1" smtClean="0"/>
              <a:t>әдестемелік</a:t>
            </a:r>
            <a:r>
              <a:rPr lang="ru-RU" dirty="0" smtClean="0"/>
              <a:t>, </a:t>
            </a:r>
            <a:r>
              <a:rPr lang="ru-RU" dirty="0" err="1" smtClean="0"/>
              <a:t>зерттеушілік</a:t>
            </a:r>
            <a:r>
              <a:rPr lang="ru-RU" dirty="0" smtClean="0"/>
              <a:t> </a:t>
            </a:r>
            <a:r>
              <a:rPr lang="ru-RU" dirty="0" err="1" smtClean="0"/>
              <a:t>қорды</a:t>
            </a:r>
            <a:r>
              <a:rPr lang="ru-RU" dirty="0" smtClean="0"/>
              <a:t> </a:t>
            </a:r>
            <a:r>
              <a:rPr lang="ru-RU" dirty="0" err="1" smtClean="0"/>
              <a:t>қолданудың</a:t>
            </a:r>
            <a:r>
              <a:rPr lang="ru-RU" dirty="0" smtClean="0"/>
              <a:t> </a:t>
            </a:r>
            <a:r>
              <a:rPr lang="ru-RU" dirty="0" err="1" smtClean="0"/>
              <a:t>табыстылығын</a:t>
            </a:r>
            <a:r>
              <a:rPr lang="ru-RU" dirty="0" smtClean="0"/>
              <a:t> </a:t>
            </a:r>
            <a:r>
              <a:rPr lang="ru-RU" dirty="0" err="1" smtClean="0"/>
              <a:t>айқын</a:t>
            </a:r>
            <a:r>
              <a:rPr lang="ru-RU" dirty="0" smtClean="0"/>
              <a:t> </a:t>
            </a:r>
            <a:r>
              <a:rPr lang="ru-RU" dirty="0" err="1" smtClean="0"/>
              <a:t>түсінеді</a:t>
            </a:r>
            <a:r>
              <a:rPr lang="ru-RU" dirty="0" smtClean="0"/>
              <a:t>. Спорт </a:t>
            </a:r>
            <a:r>
              <a:rPr lang="ru-RU" dirty="0" err="1" smtClean="0"/>
              <a:t>психологиясының</a:t>
            </a:r>
            <a:r>
              <a:rPr lang="ru-RU" dirty="0" smtClean="0"/>
              <a:t> </a:t>
            </a:r>
            <a:r>
              <a:rPr lang="ru-RU" dirty="0" err="1" smtClean="0"/>
              <a:t>пәні</a:t>
            </a:r>
            <a:r>
              <a:rPr lang="ru-RU" dirty="0" smtClean="0"/>
              <a:t> </a:t>
            </a:r>
            <a:r>
              <a:rPr lang="ru-RU" dirty="0" err="1" smtClean="0"/>
              <a:t>бүгінгі</a:t>
            </a:r>
            <a:r>
              <a:rPr lang="ru-RU" dirty="0" smtClean="0"/>
              <a:t> </a:t>
            </a:r>
            <a:r>
              <a:rPr lang="ru-RU" dirty="0" err="1" smtClean="0"/>
              <a:t>таңда</a:t>
            </a:r>
            <a:r>
              <a:rPr lang="ru-RU" dirty="0" smtClean="0"/>
              <a:t> </a:t>
            </a:r>
            <a:r>
              <a:rPr lang="ru-RU" dirty="0" err="1" smtClean="0"/>
              <a:t>едәуір</a:t>
            </a:r>
            <a:r>
              <a:rPr lang="ru-RU" dirty="0" smtClean="0"/>
              <a:t> </a:t>
            </a:r>
            <a:r>
              <a:rPr lang="ru-RU" dirty="0" err="1" smtClean="0"/>
              <a:t>кең</a:t>
            </a:r>
            <a:r>
              <a:rPr lang="ru-RU" dirty="0" smtClean="0"/>
              <a:t> </a:t>
            </a:r>
            <a:r>
              <a:rPr lang="ru-RU" dirty="0" err="1" smtClean="0"/>
              <a:t>анықталады</a:t>
            </a:r>
            <a:r>
              <a:rPr lang="ru-RU" dirty="0" smtClean="0"/>
              <a:t>: </a:t>
            </a:r>
            <a:r>
              <a:rPr lang="ru-RU" dirty="0" err="1" smtClean="0"/>
              <a:t>оған</a:t>
            </a:r>
            <a:r>
              <a:rPr lang="ru-RU" dirty="0" smtClean="0"/>
              <a:t> </a:t>
            </a:r>
            <a:r>
              <a:rPr lang="ru-RU" dirty="0" err="1" smtClean="0"/>
              <a:t>спорттық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бапкерлердің</a:t>
            </a:r>
            <a:r>
              <a:rPr lang="ru-RU" dirty="0" smtClean="0"/>
              <a:t> </a:t>
            </a:r>
            <a:r>
              <a:rPr lang="ru-RU" dirty="0" err="1" smtClean="0"/>
              <a:t>жұмысының</a:t>
            </a:r>
            <a:r>
              <a:rPr lang="ru-RU" dirty="0" smtClean="0"/>
              <a:t> </a:t>
            </a:r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 smtClean="0"/>
              <a:t>ерекшеліктері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спортқа</a:t>
            </a:r>
            <a:r>
              <a:rPr lang="ru-RU" dirty="0" smtClean="0"/>
              <a:t> </a:t>
            </a:r>
            <a:r>
              <a:rPr lang="ru-RU" dirty="0" err="1" smtClean="0"/>
              <a:t>қатысты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мамандардың</a:t>
            </a:r>
            <a:r>
              <a:rPr lang="ru-RU" dirty="0" smtClean="0"/>
              <a:t> </a:t>
            </a:r>
            <a:r>
              <a:rPr lang="ru-RU" dirty="0" err="1" smtClean="0"/>
              <a:t>іс-әрекеті</a:t>
            </a:r>
            <a:r>
              <a:rPr lang="ru-RU" dirty="0" smtClean="0"/>
              <a:t> мен </a:t>
            </a:r>
            <a:r>
              <a:rPr lang="ru-RU" dirty="0" err="1" smtClean="0"/>
              <a:t>тұлғасы</a:t>
            </a:r>
            <a:r>
              <a:rPr lang="ru-RU" dirty="0" smtClean="0"/>
              <a:t> </a:t>
            </a:r>
            <a:r>
              <a:rPr lang="ru-RU" dirty="0" err="1" smtClean="0"/>
              <a:t>енеді</a:t>
            </a:r>
            <a:r>
              <a:rPr lang="ru-RU" dirty="0" smtClean="0"/>
              <a:t>. </a:t>
            </a:r>
            <a:r>
              <a:rPr lang="ru-RU" dirty="0" err="1" smtClean="0"/>
              <a:t>Қазіргі</a:t>
            </a:r>
            <a:r>
              <a:rPr lang="ru-RU" dirty="0" smtClean="0"/>
              <a:t> </a:t>
            </a:r>
            <a:r>
              <a:rPr lang="ru-RU" dirty="0" err="1" smtClean="0"/>
              <a:t>заманда</a:t>
            </a:r>
            <a:r>
              <a:rPr lang="ru-RU" dirty="0" smtClean="0"/>
              <a:t> спорт </a:t>
            </a:r>
            <a:r>
              <a:rPr lang="ru-RU" dirty="0" err="1" smtClean="0"/>
              <a:t>саласы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спортшыларды</a:t>
            </a:r>
            <a:r>
              <a:rPr lang="ru-RU" dirty="0" smtClean="0"/>
              <a:t> </a:t>
            </a:r>
            <a:r>
              <a:rPr lang="ru-RU" dirty="0" err="1" smtClean="0"/>
              <a:t>ғана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командаларды</a:t>
            </a:r>
            <a:r>
              <a:rPr lang="ru-RU" dirty="0" smtClean="0"/>
              <a:t>, </a:t>
            </a:r>
            <a:r>
              <a:rPr lang="ru-RU" dirty="0" err="1" smtClean="0"/>
              <a:t>спорттық</a:t>
            </a:r>
            <a:r>
              <a:rPr lang="ru-RU" dirty="0" smtClean="0"/>
              <a:t> </a:t>
            </a:r>
            <a:r>
              <a:rPr lang="ru-RU" dirty="0" err="1" smtClean="0"/>
              <a:t>ұжымдарды</a:t>
            </a:r>
            <a:r>
              <a:rPr lang="ru-RU" dirty="0" smtClean="0"/>
              <a:t>, </a:t>
            </a:r>
            <a:r>
              <a:rPr lang="ru-RU" dirty="0" err="1" smtClean="0"/>
              <a:t>тіпті</a:t>
            </a:r>
            <a:r>
              <a:rPr lang="ru-RU" dirty="0" smtClean="0"/>
              <a:t> </a:t>
            </a:r>
            <a:r>
              <a:rPr lang="ru-RU" dirty="0" err="1" smtClean="0"/>
              <a:t>жанкүйерлерді</a:t>
            </a:r>
            <a:r>
              <a:rPr lang="ru-RU" dirty="0" smtClean="0"/>
              <a:t> де </a:t>
            </a:r>
            <a:r>
              <a:rPr lang="ru-RU" dirty="0" err="1" smtClean="0"/>
              <a:t>зерттейді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096344" cy="332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2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dirty="0" err="1" smtClean="0"/>
              <a:t>Жалпы</a:t>
            </a:r>
            <a:r>
              <a:rPr lang="ru-RU" sz="1600" dirty="0" smtClean="0"/>
              <a:t> психология </a:t>
            </a:r>
            <a:r>
              <a:rPr lang="ru-RU" sz="1600" dirty="0" err="1" smtClean="0"/>
              <a:t>дәстүрлі</a:t>
            </a:r>
            <a:r>
              <a:rPr lang="ru-RU" sz="1600" dirty="0" smtClean="0"/>
              <a:t> </a:t>
            </a:r>
            <a:r>
              <a:rPr lang="ru-RU" sz="1600" dirty="0" err="1" smtClean="0"/>
              <a:t>түрде</a:t>
            </a:r>
            <a:r>
              <a:rPr lang="ru-RU" sz="1600" dirty="0" smtClean="0"/>
              <a:t> </a:t>
            </a:r>
            <a:r>
              <a:rPr lang="ru-RU" sz="1600" dirty="0" err="1" smtClean="0"/>
              <a:t>теориялық-әдіснамалық</a:t>
            </a:r>
            <a:r>
              <a:rPr lang="ru-RU" sz="1600" dirty="0" smtClean="0"/>
              <a:t> </a:t>
            </a:r>
            <a:r>
              <a:rPr lang="ru-RU" sz="1600" dirty="0" err="1" smtClean="0"/>
              <a:t>аппаратқа</a:t>
            </a:r>
            <a:r>
              <a:rPr lang="ru-RU" sz="1600" dirty="0" smtClean="0"/>
              <a:t>, </a:t>
            </a:r>
            <a:r>
              <a:rPr lang="ru-RU" sz="1600" dirty="0" err="1" smtClean="0"/>
              <a:t>яғни</a:t>
            </a:r>
            <a:r>
              <a:rPr lang="ru-RU" sz="1600" dirty="0" smtClean="0"/>
              <a:t> спорт </a:t>
            </a:r>
            <a:r>
              <a:rPr lang="ru-RU" sz="1600" dirty="0" err="1" smtClean="0"/>
              <a:t>психологиясының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күнделікті</a:t>
            </a:r>
            <a:r>
              <a:rPr lang="ru-RU" sz="1600" dirty="0" smtClean="0"/>
              <a:t> </a:t>
            </a:r>
            <a:r>
              <a:rPr lang="ru-RU" sz="1600" dirty="0" err="1" smtClean="0"/>
              <a:t>ғылыми</a:t>
            </a:r>
            <a:r>
              <a:rPr lang="ru-RU" sz="1600" dirty="0" smtClean="0"/>
              <a:t> </a:t>
            </a:r>
            <a:r>
              <a:rPr lang="ru-RU" sz="1600" dirty="0" err="1" smtClean="0"/>
              <a:t>айналымында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қолданылатын</a:t>
            </a:r>
            <a:r>
              <a:rPr lang="ru-RU" sz="1600" dirty="0" smtClean="0"/>
              <a:t> </a:t>
            </a:r>
            <a:r>
              <a:rPr lang="ru-RU" sz="1600" dirty="0" err="1" smtClean="0"/>
              <a:t>түсініктер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концепцияларға</a:t>
            </a:r>
            <a:r>
              <a:rPr lang="ru-RU" sz="1600" dirty="0" smtClean="0"/>
              <a:t> «</a:t>
            </a:r>
            <a:r>
              <a:rPr lang="ru-RU" sz="1600" dirty="0" err="1" smtClean="0"/>
              <a:t>жауапты</a:t>
            </a:r>
            <a:r>
              <a:rPr lang="ru-RU" sz="1600" dirty="0" smtClean="0"/>
              <a:t>». </a:t>
            </a:r>
            <a:r>
              <a:rPr lang="ru-RU" sz="1600" dirty="0" err="1" smtClean="0"/>
              <a:t>Атап</a:t>
            </a:r>
            <a:r>
              <a:rPr lang="ru-RU" sz="1600" dirty="0" smtClean="0"/>
              <a:t> </a:t>
            </a:r>
            <a:r>
              <a:rPr lang="ru-RU" sz="1600" dirty="0" err="1" smtClean="0"/>
              <a:t>айтқанда</a:t>
            </a:r>
            <a:r>
              <a:rPr lang="ru-RU" sz="1600" dirty="0" smtClean="0"/>
              <a:t>, </a:t>
            </a:r>
            <a:r>
              <a:rPr lang="ru-RU" sz="1600" dirty="0" err="1" smtClean="0"/>
              <a:t>спорттағы</a:t>
            </a:r>
            <a:r>
              <a:rPr lang="ru-RU" sz="1600" dirty="0" smtClean="0"/>
              <a:t> «</a:t>
            </a:r>
            <a:r>
              <a:rPr lang="ru-RU" sz="1600" dirty="0" err="1" smtClean="0"/>
              <a:t>түсіну</a:t>
            </a:r>
            <a:r>
              <a:rPr lang="ru-RU" sz="1600" dirty="0" smtClean="0"/>
              <a:t>» </a:t>
            </a:r>
            <a:r>
              <a:rPr lang="ru-RU" sz="1600" dirty="0" err="1" smtClean="0"/>
              <a:t>туралы</a:t>
            </a:r>
            <a:r>
              <a:rPr lang="ru-RU" sz="1600" dirty="0" smtClean="0"/>
              <a:t> </a:t>
            </a:r>
            <a:r>
              <a:rPr lang="ru-RU" sz="1600" dirty="0" err="1" smtClean="0"/>
              <a:t>көзқарастардың</a:t>
            </a:r>
            <a:r>
              <a:rPr lang="ru-RU" sz="1600" dirty="0" smtClean="0"/>
              <a:t> </a:t>
            </a:r>
            <a:r>
              <a:rPr lang="ru-RU" sz="1600" dirty="0" err="1" smtClean="0"/>
              <a:t>жалпы</a:t>
            </a:r>
            <a:r>
              <a:rPr lang="ru-RU" sz="1600" dirty="0" smtClean="0"/>
              <a:t> </a:t>
            </a:r>
            <a:r>
              <a:rPr lang="ru-RU" sz="1600" dirty="0" err="1" smtClean="0"/>
              <a:t>психологиялық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әлеуметтік-психологиялық</a:t>
            </a:r>
            <a:r>
              <a:rPr lang="ru-RU" sz="1600" dirty="0" smtClean="0"/>
              <a:t> </a:t>
            </a:r>
            <a:r>
              <a:rPr lang="ru-RU" sz="1600" dirty="0" err="1" smtClean="0"/>
              <a:t>жағынан</a:t>
            </a:r>
            <a:r>
              <a:rPr lang="ru-RU" sz="1600" dirty="0" smtClean="0"/>
              <a:t>  </a:t>
            </a:r>
            <a:r>
              <a:rPr lang="ru-RU" sz="1600" dirty="0" err="1" smtClean="0"/>
              <a:t>өзектілігі</a:t>
            </a:r>
            <a:r>
              <a:rPr lang="ru-RU" sz="1600" dirty="0" smtClean="0"/>
              <a:t> арта </a:t>
            </a:r>
            <a:r>
              <a:rPr lang="ru-RU" sz="1600" dirty="0" err="1" smtClean="0"/>
              <a:t>түсуде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573016"/>
            <a:ext cx="457200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err="1" smtClean="0"/>
              <a:t>Кейбір</a:t>
            </a:r>
            <a:r>
              <a:rPr lang="ru-RU" sz="1600" dirty="0" smtClean="0"/>
              <a:t> </a:t>
            </a:r>
            <a:r>
              <a:rPr lang="ru-RU" sz="1600" dirty="0" err="1" smtClean="0"/>
              <a:t>мамандардың</a:t>
            </a:r>
            <a:r>
              <a:rPr lang="ru-RU" sz="1600" dirty="0" smtClean="0"/>
              <a:t> </a:t>
            </a:r>
            <a:r>
              <a:rPr lang="ru-RU" sz="1600" dirty="0" err="1" smtClean="0"/>
              <a:t>ойы</a:t>
            </a:r>
            <a:r>
              <a:rPr lang="ru-RU" sz="1600" dirty="0" smtClean="0"/>
              <a:t> </a:t>
            </a:r>
            <a:r>
              <a:rPr lang="ru-RU" sz="1600" dirty="0" err="1" smtClean="0"/>
              <a:t>бойынша</a:t>
            </a:r>
            <a:r>
              <a:rPr lang="ru-RU" sz="1600" dirty="0" smtClean="0"/>
              <a:t>, </a:t>
            </a:r>
            <a:r>
              <a:rPr lang="ru-RU" sz="1600" dirty="0" err="1" smtClean="0"/>
              <a:t>спортта</a:t>
            </a:r>
            <a:r>
              <a:rPr lang="ru-RU" sz="1600" dirty="0" smtClean="0"/>
              <a:t> </a:t>
            </a:r>
            <a:r>
              <a:rPr lang="ru-RU" sz="1600" dirty="0" err="1" smtClean="0"/>
              <a:t>денсаулық</a:t>
            </a:r>
            <a:r>
              <a:rPr lang="ru-RU" sz="1600" dirty="0" smtClean="0"/>
              <a:t> </a:t>
            </a:r>
            <a:r>
              <a:rPr lang="ru-RU" sz="1600" dirty="0" err="1" smtClean="0"/>
              <a:t>сақтау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білім</a:t>
            </a:r>
            <a:r>
              <a:rPr lang="ru-RU" sz="1600" dirty="0" smtClean="0"/>
              <a:t> беру </a:t>
            </a:r>
            <a:r>
              <a:rPr lang="ru-RU" sz="1600" dirty="0" err="1" smtClean="0"/>
              <a:t>салаларында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сияқты</a:t>
            </a:r>
            <a:r>
              <a:rPr lang="ru-RU" sz="1600" dirty="0" smtClean="0"/>
              <a:t> </a:t>
            </a:r>
            <a:r>
              <a:rPr lang="ru-RU" sz="1600" dirty="0" err="1" smtClean="0"/>
              <a:t>психологиялық</a:t>
            </a:r>
            <a:r>
              <a:rPr lang="ru-RU" sz="1600" dirty="0" smtClean="0"/>
              <a:t> </a:t>
            </a:r>
            <a:r>
              <a:rPr lang="ru-RU" sz="1600" dirty="0" err="1" smtClean="0"/>
              <a:t>қызметті</a:t>
            </a:r>
            <a:r>
              <a:rPr lang="ru-RU" sz="1600" dirty="0" smtClean="0"/>
              <a:t> </a:t>
            </a:r>
            <a:r>
              <a:rPr lang="ru-RU" sz="1600" dirty="0" err="1" smtClean="0"/>
              <a:t>ұйымдастыру</a:t>
            </a:r>
            <a:r>
              <a:rPr lang="ru-RU" sz="1600" dirty="0" smtClean="0"/>
              <a:t> </a:t>
            </a:r>
            <a:r>
              <a:rPr lang="ru-RU" sz="1600" dirty="0" err="1" smtClean="0"/>
              <a:t>қажет</a:t>
            </a:r>
            <a:r>
              <a:rPr lang="ru-RU" sz="1600" dirty="0" smtClean="0"/>
              <a:t>. </a:t>
            </a:r>
            <a:r>
              <a:rPr lang="ru-RU" sz="1600" dirty="0" err="1" smtClean="0"/>
              <a:t>Мектеп</a:t>
            </a:r>
            <a:r>
              <a:rPr lang="ru-RU" sz="1600" dirty="0" smtClean="0"/>
              <a:t> </a:t>
            </a:r>
            <a:r>
              <a:rPr lang="ru-RU" sz="1600" dirty="0" err="1" smtClean="0"/>
              <a:t>психологтары</a:t>
            </a:r>
            <a:r>
              <a:rPr lang="ru-RU" sz="1600" dirty="0" smtClean="0"/>
              <a:t> </a:t>
            </a:r>
            <a:r>
              <a:rPr lang="ru-RU" sz="1600" dirty="0" err="1" smtClean="0"/>
              <a:t>бүгін</a:t>
            </a:r>
            <a:r>
              <a:rPr lang="ru-RU" sz="1600" dirty="0" smtClean="0"/>
              <a:t> </a:t>
            </a:r>
            <a:r>
              <a:rPr lang="ru-RU" sz="1600" dirty="0" err="1" smtClean="0"/>
              <a:t>жалпы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білім</a:t>
            </a:r>
            <a:r>
              <a:rPr lang="ru-RU" sz="1600" dirty="0" smtClean="0"/>
              <a:t> </a:t>
            </a:r>
            <a:r>
              <a:rPr lang="ru-RU" sz="1600" dirty="0" err="1" smtClean="0"/>
              <a:t>беретін</a:t>
            </a:r>
            <a:r>
              <a:rPr lang="ru-RU" sz="1600" dirty="0" smtClean="0"/>
              <a:t> </a:t>
            </a:r>
            <a:r>
              <a:rPr lang="ru-RU" sz="1600" dirty="0" err="1" smtClean="0"/>
              <a:t>мектептерде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гимназияларда</a:t>
            </a:r>
            <a:r>
              <a:rPr lang="ru-RU" sz="1600" dirty="0" smtClean="0"/>
              <a:t> </a:t>
            </a:r>
            <a:r>
              <a:rPr lang="ru-RU" sz="1600" dirty="0" err="1" smtClean="0"/>
              <a:t>оқушылармен</a:t>
            </a:r>
            <a:r>
              <a:rPr lang="ru-RU" sz="1600" dirty="0" smtClean="0"/>
              <a:t>, </a:t>
            </a:r>
            <a:r>
              <a:rPr lang="ru-RU" sz="1600" dirty="0" err="1" smtClean="0"/>
              <a:t>ұстаздармен</a:t>
            </a:r>
            <a:r>
              <a:rPr lang="ru-RU" sz="1600" dirty="0" smtClean="0"/>
              <a:t>, </a:t>
            </a:r>
            <a:r>
              <a:rPr lang="ru-RU" sz="1600" dirty="0" err="1" smtClean="0"/>
              <a:t>ата-аналармен</a:t>
            </a:r>
            <a:r>
              <a:rPr lang="ru-RU" sz="1600" dirty="0" smtClean="0"/>
              <a:t>, </a:t>
            </a:r>
            <a:r>
              <a:rPr lang="ru-RU" sz="1600" dirty="0" err="1" smtClean="0"/>
              <a:t>мектеп</a:t>
            </a:r>
            <a:r>
              <a:rPr lang="ru-RU" sz="1600" dirty="0" smtClean="0"/>
              <a:t> </a:t>
            </a:r>
            <a:r>
              <a:rPr lang="ru-RU" sz="1600" dirty="0" err="1" smtClean="0"/>
              <a:t>әкімшілігімен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біріге</a:t>
            </a:r>
            <a:r>
              <a:rPr lang="ru-RU" sz="1600" dirty="0" smtClean="0"/>
              <a:t> </a:t>
            </a:r>
            <a:r>
              <a:rPr lang="ru-RU" sz="1600" dirty="0" err="1" smtClean="0"/>
              <a:t>отырып</a:t>
            </a:r>
            <a:r>
              <a:rPr lang="ru-RU" sz="1600" dirty="0" smtClean="0"/>
              <a:t> </a:t>
            </a:r>
            <a:r>
              <a:rPr lang="ru-RU" sz="1600" dirty="0" err="1" smtClean="0"/>
              <a:t>жұмыс</a:t>
            </a:r>
            <a:r>
              <a:rPr lang="ru-RU" sz="1600" dirty="0" smtClean="0"/>
              <a:t> </a:t>
            </a:r>
            <a:r>
              <a:rPr lang="ru-RU" sz="1600" dirty="0" err="1" smtClean="0"/>
              <a:t>жүргізеді</a:t>
            </a:r>
            <a:r>
              <a:rPr lang="ru-RU" sz="1600" dirty="0" smtClean="0"/>
              <a:t>. </a:t>
            </a:r>
            <a:r>
              <a:rPr lang="ru-RU" sz="1600" dirty="0" err="1" smtClean="0"/>
              <a:t>Мүмкін</a:t>
            </a:r>
            <a:r>
              <a:rPr lang="ru-RU" sz="1600" dirty="0" smtClean="0"/>
              <a:t>, </a:t>
            </a:r>
            <a:r>
              <a:rPr lang="ru-RU" sz="1600" dirty="0" err="1" smtClean="0"/>
              <a:t>республиканың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спорттық</a:t>
            </a:r>
            <a:r>
              <a:rPr lang="ru-RU" sz="1600" dirty="0" smtClean="0"/>
              <a:t> </a:t>
            </a:r>
            <a:r>
              <a:rPr lang="ru-RU" sz="1600" dirty="0" err="1" smtClean="0"/>
              <a:t>мектептерінде</a:t>
            </a:r>
            <a:r>
              <a:rPr lang="ru-RU" sz="1600" dirty="0" smtClean="0"/>
              <a:t>, </a:t>
            </a:r>
            <a:r>
              <a:rPr lang="ru-RU" sz="1600" dirty="0" err="1" smtClean="0"/>
              <a:t>командаларында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ұйымдарында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сондай</a:t>
            </a:r>
            <a:r>
              <a:rPr lang="ru-RU" sz="1600" dirty="0" smtClean="0"/>
              <a:t> </a:t>
            </a:r>
            <a:r>
              <a:rPr lang="ru-RU" sz="1600" dirty="0" err="1" smtClean="0"/>
              <a:t>психологиялық</a:t>
            </a:r>
            <a:r>
              <a:rPr lang="ru-RU" sz="1600" dirty="0" smtClean="0"/>
              <a:t> </a:t>
            </a:r>
            <a:r>
              <a:rPr lang="ru-RU" sz="1600" dirty="0" err="1" smtClean="0"/>
              <a:t>қызмет</a:t>
            </a:r>
            <a:r>
              <a:rPr lang="ru-RU" sz="1600" dirty="0" smtClean="0"/>
              <a:t> </a:t>
            </a:r>
            <a:r>
              <a:rPr lang="ru-RU" sz="1600" dirty="0" err="1" smtClean="0"/>
              <a:t>ұйымдастыру</a:t>
            </a:r>
            <a:r>
              <a:rPr lang="ru-RU" sz="1600" dirty="0" smtClean="0"/>
              <a:t> </a:t>
            </a:r>
            <a:r>
              <a:rPr lang="ru-RU" sz="1600" dirty="0" err="1" smtClean="0"/>
              <a:t>қажеттілігі</a:t>
            </a:r>
            <a:r>
              <a:rPr lang="ru-RU" sz="1600" dirty="0" smtClean="0"/>
              <a:t> бар </a:t>
            </a:r>
            <a:r>
              <a:rPr lang="ru-RU" sz="1600" dirty="0" err="1" smtClean="0"/>
              <a:t>шығар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5226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19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шахматшы</a:t>
            </a:r>
            <a:r>
              <a:rPr lang="ru-RU" dirty="0" smtClean="0"/>
              <a:t>, психология </a:t>
            </a:r>
            <a:r>
              <a:rPr lang="ru-RU" dirty="0" err="1" smtClean="0"/>
              <a:t>ғылымдарының</a:t>
            </a:r>
            <a:r>
              <a:rPr lang="ru-RU" dirty="0" smtClean="0"/>
              <a:t> </a:t>
            </a:r>
            <a:r>
              <a:rPr lang="ru-RU" dirty="0" err="1" smtClean="0"/>
              <a:t>докторының</a:t>
            </a:r>
            <a:r>
              <a:rPr lang="ru-RU" dirty="0" smtClean="0"/>
              <a:t> </a:t>
            </a:r>
            <a:r>
              <a:rPr lang="ru-RU" dirty="0" err="1" smtClean="0"/>
              <a:t>кандидаттық</a:t>
            </a:r>
            <a:r>
              <a:rPr lang="ru-RU" dirty="0" smtClean="0"/>
              <a:t> </a:t>
            </a:r>
            <a:r>
              <a:rPr lang="ru-RU" dirty="0" err="1" smtClean="0"/>
              <a:t>диссертациясында</a:t>
            </a:r>
            <a:r>
              <a:rPr lang="ru-RU" dirty="0" smtClean="0"/>
              <a:t> </a:t>
            </a:r>
            <a:r>
              <a:rPr lang="ru-RU" dirty="0" err="1" smtClean="0"/>
              <a:t>қарастырылған</a:t>
            </a:r>
            <a:r>
              <a:rPr lang="ru-RU" dirty="0" smtClean="0"/>
              <a:t> </a:t>
            </a:r>
            <a:r>
              <a:rPr lang="ru-RU" dirty="0" err="1" smtClean="0"/>
              <a:t>мәселе</a:t>
            </a:r>
            <a:r>
              <a:rPr lang="ru-RU" dirty="0" smtClean="0"/>
              <a:t> </a:t>
            </a:r>
            <a:r>
              <a:rPr lang="ru-RU" dirty="0" err="1" smtClean="0"/>
              <a:t>еске</a:t>
            </a:r>
            <a:r>
              <a:rPr lang="ru-RU" dirty="0" smtClean="0"/>
              <a:t> </a:t>
            </a:r>
            <a:r>
              <a:rPr lang="ru-RU" dirty="0" err="1" smtClean="0"/>
              <a:t>түседі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түрлі</a:t>
            </a:r>
            <a:r>
              <a:rPr lang="ru-RU" dirty="0" smtClean="0"/>
              <a:t> </a:t>
            </a:r>
            <a:r>
              <a:rPr lang="ru-RU" dirty="0" err="1" smtClean="0"/>
              <a:t>кезеңдердегі</a:t>
            </a:r>
            <a:r>
              <a:rPr lang="ru-RU" dirty="0" smtClean="0"/>
              <a:t>, </a:t>
            </a:r>
            <a:r>
              <a:rPr lang="ru-RU" dirty="0" err="1" smtClean="0"/>
              <a:t>атап</a:t>
            </a:r>
            <a:r>
              <a:rPr lang="ru-RU" dirty="0" smtClean="0"/>
              <a:t> </a:t>
            </a:r>
            <a:r>
              <a:rPr lang="ru-RU" dirty="0" err="1" smtClean="0"/>
              <a:t>айтқанда</a:t>
            </a:r>
            <a:r>
              <a:rPr lang="ru-RU" dirty="0" smtClean="0"/>
              <a:t>, цейтнот </a:t>
            </a:r>
            <a:r>
              <a:rPr lang="ru-RU" dirty="0" err="1" smtClean="0"/>
              <a:t>жағдайында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ойындардың</a:t>
            </a:r>
            <a:r>
              <a:rPr lang="ru-RU" dirty="0" smtClean="0"/>
              <a:t> </a:t>
            </a:r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 smtClean="0"/>
              <a:t>стильдерін</a:t>
            </a:r>
            <a:r>
              <a:rPr lang="ru-RU" dirty="0" smtClean="0"/>
              <a:t> </a:t>
            </a:r>
            <a:r>
              <a:rPr lang="ru-RU" dirty="0" err="1" smtClean="0"/>
              <a:t>зерттеген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шахматшы</a:t>
            </a:r>
            <a:r>
              <a:rPr lang="ru-RU" dirty="0" smtClean="0"/>
              <a:t> </a:t>
            </a:r>
            <a:r>
              <a:rPr lang="ru-RU" dirty="0" err="1" smtClean="0"/>
              <a:t>әлемдік</a:t>
            </a:r>
            <a:r>
              <a:rPr lang="ru-RU" dirty="0" smtClean="0"/>
              <a:t> </a:t>
            </a:r>
            <a:r>
              <a:rPr lang="ru-RU" dirty="0" err="1" smtClean="0"/>
              <a:t>шахматтық</a:t>
            </a:r>
            <a:r>
              <a:rPr lang="ru-RU" dirty="0" smtClean="0"/>
              <a:t> </a:t>
            </a:r>
            <a:r>
              <a:rPr lang="ru-RU" dirty="0" err="1" smtClean="0"/>
              <a:t>тақ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ойнаған</a:t>
            </a:r>
            <a:r>
              <a:rPr lang="ru-RU" dirty="0" smtClean="0"/>
              <a:t> Т. </a:t>
            </a:r>
            <a:r>
              <a:rPr lang="ru-RU" dirty="0" err="1" smtClean="0"/>
              <a:t>Петросянның</a:t>
            </a:r>
            <a:r>
              <a:rPr lang="ru-RU" dirty="0" smtClean="0"/>
              <a:t>  Б. </a:t>
            </a:r>
            <a:r>
              <a:rPr lang="ru-RU" dirty="0" err="1" smtClean="0"/>
              <a:t>Спасскиймен</a:t>
            </a:r>
            <a:r>
              <a:rPr lang="ru-RU" dirty="0" smtClean="0"/>
              <a:t>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жарысының</a:t>
            </a:r>
            <a:r>
              <a:rPr lang="ru-RU" dirty="0" smtClean="0"/>
              <a:t> </a:t>
            </a:r>
            <a:r>
              <a:rPr lang="ru-RU" dirty="0" err="1" smtClean="0"/>
              <a:t>кеңесшісі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, </a:t>
            </a:r>
            <a:r>
              <a:rPr lang="ru-RU" dirty="0" err="1" smtClean="0"/>
              <a:t>шынымен</a:t>
            </a:r>
            <a:r>
              <a:rPr lang="ru-RU" dirty="0" smtClean="0"/>
              <a:t> де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жеңісіне</a:t>
            </a:r>
            <a:r>
              <a:rPr lang="ru-RU" dirty="0" smtClean="0"/>
              <a:t> </a:t>
            </a:r>
            <a:r>
              <a:rPr lang="ru-RU" dirty="0" err="1" smtClean="0"/>
              <a:t>себепші</a:t>
            </a:r>
            <a:r>
              <a:rPr lang="ru-RU" dirty="0" smtClean="0"/>
              <a:t> </a:t>
            </a:r>
            <a:r>
              <a:rPr lang="ru-RU" dirty="0" err="1" smtClean="0"/>
              <a:t>болды</a:t>
            </a:r>
            <a:r>
              <a:rPr lang="ru-RU" dirty="0" smtClean="0"/>
              <a:t>. </a:t>
            </a:r>
            <a:r>
              <a:rPr lang="ru-RU" dirty="0" err="1" smtClean="0"/>
              <a:t>Кейін</a:t>
            </a:r>
            <a:r>
              <a:rPr lang="ru-RU" dirty="0" smtClean="0"/>
              <a:t> шахмат </a:t>
            </a:r>
            <a:r>
              <a:rPr lang="ru-RU" dirty="0" err="1" smtClean="0"/>
              <a:t>әлемі</a:t>
            </a:r>
            <a:r>
              <a:rPr lang="ru-RU" dirty="0" smtClean="0"/>
              <a:t> </a:t>
            </a:r>
            <a:r>
              <a:rPr lang="ru-RU" dirty="0" err="1" smtClean="0"/>
              <a:t>тікелей</a:t>
            </a:r>
            <a:r>
              <a:rPr lang="ru-RU" dirty="0" smtClean="0"/>
              <a:t> </a:t>
            </a:r>
            <a:r>
              <a:rPr lang="ru-RU" dirty="0" err="1" smtClean="0"/>
              <a:t>ойын</a:t>
            </a:r>
            <a:r>
              <a:rPr lang="ru-RU" dirty="0" smtClean="0"/>
              <a:t> </a:t>
            </a:r>
            <a:r>
              <a:rPr lang="ru-RU" dirty="0" err="1" smtClean="0"/>
              <a:t>барысында</a:t>
            </a:r>
            <a:r>
              <a:rPr lang="ru-RU" dirty="0" smtClean="0"/>
              <a:t> </a:t>
            </a:r>
            <a:r>
              <a:rPr lang="ru-RU" dirty="0" err="1" smtClean="0"/>
              <a:t>шахматшыға</a:t>
            </a:r>
            <a:r>
              <a:rPr lang="ru-RU" dirty="0" smtClean="0"/>
              <a:t> </a:t>
            </a:r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 smtClean="0"/>
              <a:t>әсер</a:t>
            </a:r>
            <a:r>
              <a:rPr lang="ru-RU" dirty="0" smtClean="0"/>
              <a:t> </a:t>
            </a:r>
            <a:r>
              <a:rPr lang="ru-RU" dirty="0" err="1" smtClean="0"/>
              <a:t>етуге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, </a:t>
            </a:r>
            <a:r>
              <a:rPr lang="ru-RU" dirty="0" err="1" smtClean="0"/>
              <a:t>әлде</a:t>
            </a:r>
            <a:r>
              <a:rPr lang="ru-RU" dirty="0" smtClean="0"/>
              <a:t> </a:t>
            </a:r>
            <a:r>
              <a:rPr lang="ru-RU" dirty="0" err="1" smtClean="0"/>
              <a:t>жоқ</a:t>
            </a:r>
            <a:r>
              <a:rPr lang="ru-RU" dirty="0" smtClean="0"/>
              <a:t> па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мәселе</a:t>
            </a:r>
            <a:r>
              <a:rPr lang="ru-RU" dirty="0" smtClean="0"/>
              <a:t> </a:t>
            </a:r>
            <a:r>
              <a:rPr lang="ru-RU" dirty="0" err="1" smtClean="0"/>
              <a:t>төңірегінде</a:t>
            </a:r>
            <a:r>
              <a:rPr lang="ru-RU" dirty="0" smtClean="0"/>
              <a:t> </a:t>
            </a:r>
            <a:r>
              <a:rPr lang="ru-RU" dirty="0" err="1" smtClean="0"/>
              <a:t>пікір</a:t>
            </a:r>
            <a:r>
              <a:rPr lang="ru-RU" dirty="0" smtClean="0"/>
              <a:t> </a:t>
            </a:r>
            <a:r>
              <a:rPr lang="ru-RU" dirty="0" err="1" smtClean="0"/>
              <a:t>алысқан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6696744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3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8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Осы </a:t>
            </a:r>
            <a:r>
              <a:rPr lang="ru-RU" dirty="0" err="1" smtClean="0"/>
              <a:t>сияқты</a:t>
            </a:r>
            <a:r>
              <a:rPr lang="ru-RU" dirty="0" smtClean="0"/>
              <a:t> </a:t>
            </a:r>
            <a:r>
              <a:rPr lang="ru-RU" dirty="0" err="1" smtClean="0"/>
              <a:t>зерттеулер</a:t>
            </a:r>
            <a:r>
              <a:rPr lang="ru-RU" dirty="0" smtClean="0"/>
              <a:t> </a:t>
            </a:r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 smtClean="0"/>
              <a:t>факторды</a:t>
            </a:r>
            <a:r>
              <a:rPr lang="ru-RU" dirty="0" smtClean="0"/>
              <a:t> </a:t>
            </a:r>
            <a:r>
              <a:rPr lang="ru-RU" dirty="0" err="1" smtClean="0"/>
              <a:t>спортшы</a:t>
            </a:r>
            <a:r>
              <a:rPr lang="ru-RU" dirty="0" smtClean="0"/>
              <a:t> мен </a:t>
            </a:r>
            <a:r>
              <a:rPr lang="ru-RU" dirty="0" err="1" smtClean="0"/>
              <a:t>бапкердің</a:t>
            </a:r>
            <a:r>
              <a:rPr lang="ru-RU" dirty="0" smtClean="0"/>
              <a:t> </a:t>
            </a:r>
            <a:r>
              <a:rPr lang="ru-RU" dirty="0" err="1" smtClean="0"/>
              <a:t>толық</a:t>
            </a:r>
            <a:r>
              <a:rPr lang="ru-RU" dirty="0" smtClean="0"/>
              <a:t> </a:t>
            </a:r>
            <a:r>
              <a:rPr lang="ru-RU" dirty="0" err="1" smtClean="0"/>
              <a:t>пайдаланбайтындығын</a:t>
            </a:r>
            <a:r>
              <a:rPr lang="ru-RU" dirty="0" smtClean="0"/>
              <a:t>, </a:t>
            </a:r>
            <a:r>
              <a:rPr lang="ru-RU" dirty="0" err="1" smtClean="0"/>
              <a:t>бірақ</a:t>
            </a:r>
            <a:r>
              <a:rPr lang="ru-RU" dirty="0" smtClean="0"/>
              <a:t> </a:t>
            </a:r>
            <a:r>
              <a:rPr lang="ru-RU" dirty="0" err="1" smtClean="0"/>
              <a:t>өте</a:t>
            </a:r>
            <a:r>
              <a:rPr lang="ru-RU" dirty="0" smtClean="0"/>
              <a:t> </a:t>
            </a:r>
            <a:r>
              <a:rPr lang="ru-RU" dirty="0" err="1" smtClean="0"/>
              <a:t>маңызды</a:t>
            </a:r>
            <a:r>
              <a:rPr lang="ru-RU" dirty="0" smtClean="0"/>
              <a:t> ресурс </a:t>
            </a:r>
            <a:r>
              <a:rPr lang="ru-RU" dirty="0" err="1" smtClean="0"/>
              <a:t>екендігін</a:t>
            </a:r>
            <a:r>
              <a:rPr lang="ru-RU" dirty="0" smtClean="0"/>
              <a:t> </a:t>
            </a:r>
            <a:r>
              <a:rPr lang="ru-RU" dirty="0" err="1" smtClean="0"/>
              <a:t>дәлелдейді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жағдайдың</a:t>
            </a:r>
            <a:r>
              <a:rPr lang="ru-RU" dirty="0" smtClean="0"/>
              <a:t> </a:t>
            </a:r>
            <a:r>
              <a:rPr lang="ru-RU" dirty="0" err="1" smtClean="0"/>
              <a:t>басқа</a:t>
            </a:r>
            <a:r>
              <a:rPr lang="ru-RU" dirty="0" smtClean="0"/>
              <a:t> </a:t>
            </a:r>
            <a:r>
              <a:rPr lang="ru-RU" dirty="0" err="1" smtClean="0"/>
              <a:t>адамдармен</a:t>
            </a:r>
            <a:r>
              <a:rPr lang="ru-RU" dirty="0" smtClean="0"/>
              <a:t> </a:t>
            </a:r>
            <a:r>
              <a:rPr lang="ru-RU" dirty="0" err="1" smtClean="0"/>
              <a:t>өзара</a:t>
            </a:r>
            <a:r>
              <a:rPr lang="ru-RU" dirty="0" smtClean="0"/>
              <a:t> </a:t>
            </a:r>
            <a:r>
              <a:rPr lang="ru-RU" dirty="0" err="1" smtClean="0"/>
              <a:t>әрекеттестік</a:t>
            </a:r>
            <a:r>
              <a:rPr lang="ru-RU" dirty="0" smtClean="0"/>
              <a:t> бар </a:t>
            </a:r>
            <a:r>
              <a:rPr lang="ru-RU" dirty="0" err="1" smtClean="0"/>
              <a:t>жерде</a:t>
            </a:r>
            <a:r>
              <a:rPr lang="ru-RU" dirty="0" smtClean="0"/>
              <a:t>, </a:t>
            </a:r>
            <a:r>
              <a:rPr lang="ru-RU" dirty="0" err="1" smtClean="0"/>
              <a:t>күшті</a:t>
            </a:r>
            <a:r>
              <a:rPr lang="ru-RU" dirty="0" smtClean="0"/>
              <a:t> </a:t>
            </a:r>
            <a:r>
              <a:rPr lang="ru-RU" dirty="0" err="1" smtClean="0"/>
              <a:t>бәсекелестік</a:t>
            </a:r>
            <a:r>
              <a:rPr lang="ru-RU" dirty="0" smtClean="0"/>
              <a:t> </a:t>
            </a:r>
            <a:r>
              <a:rPr lang="ru-RU" dirty="0" err="1" smtClean="0"/>
              <a:t>шартында</a:t>
            </a:r>
            <a:r>
              <a:rPr lang="ru-RU" dirty="0" smtClean="0"/>
              <a:t> </a:t>
            </a:r>
            <a:r>
              <a:rPr lang="ru-RU" dirty="0" err="1" smtClean="0"/>
              <a:t>өтетін</a:t>
            </a:r>
            <a:r>
              <a:rPr lang="ru-RU" dirty="0" smtClean="0"/>
              <a:t> </a:t>
            </a:r>
            <a:r>
              <a:rPr lang="ru-RU" dirty="0" err="1" smtClean="0"/>
              <a:t>спорттың</a:t>
            </a:r>
            <a:r>
              <a:rPr lang="ru-RU" dirty="0" smtClean="0"/>
              <a:t> </a:t>
            </a:r>
            <a:r>
              <a:rPr lang="ru-RU" dirty="0" err="1" smtClean="0"/>
              <a:t>ойындық</a:t>
            </a:r>
            <a:r>
              <a:rPr lang="ru-RU" dirty="0" smtClean="0"/>
              <a:t> </a:t>
            </a:r>
            <a:r>
              <a:rPr lang="ru-RU" dirty="0" err="1" smtClean="0"/>
              <a:t>түрлеріне</a:t>
            </a:r>
            <a:r>
              <a:rPr lang="ru-RU" dirty="0" smtClean="0"/>
              <a:t> </a:t>
            </a:r>
            <a:r>
              <a:rPr lang="ru-RU" dirty="0" err="1" smtClean="0"/>
              <a:t>ерекше</a:t>
            </a:r>
            <a:r>
              <a:rPr lang="ru-RU" dirty="0" smtClean="0"/>
              <a:t> </a:t>
            </a:r>
            <a:r>
              <a:rPr lang="ru-RU" dirty="0" err="1" smtClean="0"/>
              <a:t>қатысы</a:t>
            </a:r>
            <a:r>
              <a:rPr lang="ru-RU" dirty="0" smtClean="0"/>
              <a:t> бар. </a:t>
            </a:r>
            <a:r>
              <a:rPr lang="ru-RU" dirty="0" err="1" smtClean="0"/>
              <a:t>Мұндай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мен </a:t>
            </a:r>
            <a:r>
              <a:rPr lang="ru-RU" dirty="0" err="1" smtClean="0"/>
              <a:t>ресурстар</a:t>
            </a:r>
            <a:r>
              <a:rPr lang="ru-RU" dirty="0" smtClean="0"/>
              <a:t> </a:t>
            </a:r>
            <a:r>
              <a:rPr lang="ru-RU" dirty="0" err="1" smtClean="0"/>
              <a:t>үнемі</a:t>
            </a:r>
            <a:r>
              <a:rPr lang="ru-RU" dirty="0" smtClean="0"/>
              <a:t> </a:t>
            </a:r>
            <a:r>
              <a:rPr lang="ru-RU" dirty="0" err="1" smtClean="0"/>
              <a:t>уақыт</a:t>
            </a:r>
            <a:r>
              <a:rPr lang="ru-RU" dirty="0" smtClean="0"/>
              <a:t> </a:t>
            </a:r>
            <a:r>
              <a:rPr lang="ru-RU" dirty="0" err="1" smtClean="0"/>
              <a:t>тығыздығында</a:t>
            </a:r>
            <a:r>
              <a:rPr lang="ru-RU" dirty="0" smtClean="0"/>
              <a:t>, </a:t>
            </a:r>
            <a:r>
              <a:rPr lang="ru-RU" dirty="0" err="1" smtClean="0"/>
              <a:t>қарсыластардың</a:t>
            </a:r>
            <a:r>
              <a:rPr lang="ru-RU" dirty="0" smtClean="0"/>
              <a:t> </a:t>
            </a:r>
            <a:r>
              <a:rPr lang="ru-RU" dirty="0" err="1" smtClean="0"/>
              <a:t>алдамшы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ұрындыру</a:t>
            </a:r>
            <a:r>
              <a:rPr lang="ru-RU" dirty="0" smtClean="0"/>
              <a:t> </a:t>
            </a:r>
            <a:r>
              <a:rPr lang="ru-RU" dirty="0" err="1" smtClean="0"/>
              <a:t>әрекеттерінде</a:t>
            </a:r>
            <a:r>
              <a:rPr lang="ru-RU" dirty="0" smtClean="0"/>
              <a:t> </a:t>
            </a:r>
            <a:r>
              <a:rPr lang="ru-RU" dirty="0" err="1" smtClean="0"/>
              <a:t>оңтайлы</a:t>
            </a:r>
            <a:r>
              <a:rPr lang="ru-RU" dirty="0" smtClean="0"/>
              <a:t>, </a:t>
            </a:r>
            <a:r>
              <a:rPr lang="ru-RU" dirty="0" err="1" smtClean="0"/>
              <a:t>кейде</a:t>
            </a:r>
            <a:r>
              <a:rPr lang="ru-RU" dirty="0" smtClean="0"/>
              <a:t> </a:t>
            </a:r>
            <a:r>
              <a:rPr lang="ru-RU" dirty="0" err="1" smtClean="0"/>
              <a:t>ерекше</a:t>
            </a:r>
            <a:r>
              <a:rPr lang="ru-RU" dirty="0" smtClean="0"/>
              <a:t> </a:t>
            </a:r>
            <a:r>
              <a:rPr lang="ru-RU" dirty="0" err="1" smtClean="0"/>
              <a:t>шешім</a:t>
            </a:r>
            <a:r>
              <a:rPr lang="ru-RU" dirty="0" smtClean="0"/>
              <a:t> </a:t>
            </a:r>
            <a:r>
              <a:rPr lang="ru-RU" dirty="0" err="1" smtClean="0"/>
              <a:t>қабылдауды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ететін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қоса</a:t>
            </a:r>
            <a:r>
              <a:rPr lang="ru-RU" dirty="0" smtClean="0"/>
              <a:t>, </a:t>
            </a:r>
            <a:r>
              <a:rPr lang="ru-RU" dirty="0" err="1" smtClean="0"/>
              <a:t>шаршау</a:t>
            </a:r>
            <a:r>
              <a:rPr lang="ru-RU" dirty="0" smtClean="0"/>
              <a:t> </a:t>
            </a:r>
            <a:r>
              <a:rPr lang="ru-RU" dirty="0" err="1" smtClean="0"/>
              <a:t>күйін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жағымсыз</a:t>
            </a:r>
            <a:r>
              <a:rPr lang="ru-RU" dirty="0" smtClean="0"/>
              <a:t> </a:t>
            </a:r>
            <a:r>
              <a:rPr lang="ru-RU" dirty="0" err="1" smtClean="0"/>
              <a:t>эмоцияларды</a:t>
            </a:r>
            <a:r>
              <a:rPr lang="ru-RU" dirty="0" smtClean="0"/>
              <a:t> </a:t>
            </a:r>
            <a:r>
              <a:rPr lang="ru-RU" dirty="0" err="1" smtClean="0"/>
              <a:t>жеңіп</a:t>
            </a:r>
            <a:r>
              <a:rPr lang="ru-RU" dirty="0" smtClean="0"/>
              <a:t> </a:t>
            </a:r>
            <a:r>
              <a:rPr lang="ru-RU" dirty="0" err="1" smtClean="0"/>
              <a:t>шығуды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ететін</a:t>
            </a:r>
            <a:r>
              <a:rPr lang="ru-RU" dirty="0" smtClean="0"/>
              <a:t> </a:t>
            </a:r>
            <a:r>
              <a:rPr lang="ru-RU" dirty="0" err="1" smtClean="0"/>
              <a:t>күтпеген</a:t>
            </a:r>
            <a:r>
              <a:rPr lang="ru-RU" dirty="0" smtClean="0"/>
              <a:t> </a:t>
            </a:r>
            <a:r>
              <a:rPr lang="ru-RU" dirty="0" err="1" smtClean="0"/>
              <a:t>жағдайларда</a:t>
            </a:r>
            <a:r>
              <a:rPr lang="ru-RU" dirty="0" smtClean="0"/>
              <a:t> </a:t>
            </a:r>
            <a:r>
              <a:rPr lang="ru-RU" dirty="0" err="1" smtClean="0"/>
              <a:t>қажет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27507"/>
            <a:ext cx="252479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39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030416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Ағымды</a:t>
            </a:r>
            <a:r>
              <a:rPr lang="ru-RU" dirty="0" smtClean="0"/>
              <a:t> </a:t>
            </a:r>
            <a:r>
              <a:rPr lang="ru-RU" dirty="0" err="1" smtClean="0"/>
              <a:t>мәселелерді</a:t>
            </a:r>
            <a:r>
              <a:rPr lang="ru-RU" dirty="0" smtClean="0"/>
              <a:t> </a:t>
            </a:r>
            <a:r>
              <a:rPr lang="ru-RU" dirty="0" err="1" smtClean="0"/>
              <a:t>шешуге</a:t>
            </a:r>
            <a:r>
              <a:rPr lang="ru-RU" dirty="0" smtClean="0"/>
              <a:t> </a:t>
            </a:r>
            <a:r>
              <a:rPr lang="ru-RU" dirty="0" err="1" smtClean="0"/>
              <a:t>зейін</a:t>
            </a:r>
            <a:r>
              <a:rPr lang="ru-RU" dirty="0" smtClean="0"/>
              <a:t> </a:t>
            </a:r>
            <a:r>
              <a:rPr lang="ru-RU" dirty="0" err="1" smtClean="0"/>
              <a:t>қоя</a:t>
            </a:r>
            <a:r>
              <a:rPr lang="ru-RU" dirty="0" smtClean="0"/>
              <a:t> </a:t>
            </a:r>
            <a:r>
              <a:rPr lang="ru-RU" dirty="0" err="1" smtClean="0"/>
              <a:t>отырып</a:t>
            </a:r>
            <a:r>
              <a:rPr lang="ru-RU" dirty="0" smtClean="0"/>
              <a:t>, </a:t>
            </a:r>
            <a:r>
              <a:rPr lang="ru-RU" dirty="0" err="1" smtClean="0"/>
              <a:t>спортшы</a:t>
            </a:r>
            <a:r>
              <a:rPr lang="ru-RU" dirty="0" smtClean="0"/>
              <a:t>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мезгілде</a:t>
            </a:r>
            <a:r>
              <a:rPr lang="ru-RU" dirty="0" smtClean="0"/>
              <a:t> </a:t>
            </a:r>
            <a:r>
              <a:rPr lang="ru-RU" dirty="0" err="1" smtClean="0"/>
              <a:t>ойынның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сәттерінде</a:t>
            </a:r>
            <a:r>
              <a:rPr lang="ru-RU" dirty="0" smtClean="0"/>
              <a:t> </a:t>
            </a:r>
            <a:r>
              <a:rPr lang="ru-RU" dirty="0" err="1" smtClean="0"/>
              <a:t>демалып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бойын</a:t>
            </a:r>
            <a:r>
              <a:rPr lang="ru-RU" dirty="0" smtClean="0"/>
              <a:t> </a:t>
            </a:r>
            <a:r>
              <a:rPr lang="ru-RU" dirty="0" err="1" smtClean="0"/>
              <a:t>еркін</a:t>
            </a:r>
            <a:r>
              <a:rPr lang="ru-RU" dirty="0" smtClean="0"/>
              <a:t> </a:t>
            </a:r>
            <a:r>
              <a:rPr lang="ru-RU" dirty="0" err="1" smtClean="0"/>
              <a:t>ұстай</a:t>
            </a:r>
            <a:r>
              <a:rPr lang="ru-RU" dirty="0" smtClean="0"/>
              <a:t> </a:t>
            </a:r>
            <a:r>
              <a:rPr lang="ru-RU" dirty="0" err="1" smtClean="0"/>
              <a:t>білу</a:t>
            </a:r>
            <a:r>
              <a:rPr lang="ru-RU" dirty="0" smtClean="0"/>
              <a:t> </a:t>
            </a:r>
            <a:r>
              <a:rPr lang="ru-RU" dirty="0" err="1" smtClean="0"/>
              <a:t>дағдыларын</a:t>
            </a:r>
            <a:r>
              <a:rPr lang="ru-RU" dirty="0" smtClean="0"/>
              <a:t> </a:t>
            </a:r>
            <a:r>
              <a:rPr lang="ru-RU" dirty="0" err="1" smtClean="0"/>
              <a:t>меңгеруі</a:t>
            </a:r>
            <a:r>
              <a:rPr lang="ru-RU" dirty="0" smtClean="0"/>
              <a:t> </a:t>
            </a:r>
            <a:r>
              <a:rPr lang="ru-RU" dirty="0" err="1" smtClean="0"/>
              <a:t>қажет</a:t>
            </a:r>
            <a:r>
              <a:rPr lang="ru-RU" dirty="0" smtClean="0"/>
              <a:t>. 	</a:t>
            </a:r>
          </a:p>
          <a:p>
            <a:r>
              <a:rPr lang="ru-RU" dirty="0" err="1" smtClean="0"/>
              <a:t>Біздің</a:t>
            </a:r>
            <a:r>
              <a:rPr lang="ru-RU" dirty="0" smtClean="0"/>
              <a:t> </a:t>
            </a:r>
            <a:r>
              <a:rPr lang="ru-RU" dirty="0" err="1" smtClean="0"/>
              <a:t>ойымызша</a:t>
            </a:r>
            <a:r>
              <a:rPr lang="ru-RU" dirty="0" smtClean="0"/>
              <a:t>, </a:t>
            </a:r>
            <a:r>
              <a:rPr lang="ru-RU" dirty="0" err="1" smtClean="0"/>
              <a:t>зейін</a:t>
            </a:r>
            <a:r>
              <a:rPr lang="ru-RU" dirty="0" smtClean="0"/>
              <a:t> </a:t>
            </a:r>
            <a:r>
              <a:rPr lang="ru-RU" dirty="0" err="1" smtClean="0"/>
              <a:t>қоюды</a:t>
            </a:r>
            <a:r>
              <a:rPr lang="ru-RU" dirty="0" smtClean="0"/>
              <a:t> </a:t>
            </a:r>
            <a:r>
              <a:rPr lang="ru-RU" dirty="0" err="1" smtClean="0"/>
              <a:t>басқару</a:t>
            </a:r>
            <a:r>
              <a:rPr lang="ru-RU" dirty="0" smtClean="0"/>
              <a:t> </a:t>
            </a:r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 smtClean="0"/>
              <a:t>жұмыстың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бағыты</a:t>
            </a:r>
            <a:r>
              <a:rPr lang="ru-RU" dirty="0" smtClean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 </a:t>
            </a:r>
            <a:r>
              <a:rPr lang="ru-RU" dirty="0" err="1" smtClean="0"/>
              <a:t>Кәсіпкер</a:t>
            </a:r>
            <a:r>
              <a:rPr lang="ru-RU" dirty="0" smtClean="0"/>
              <a:t> </a:t>
            </a:r>
            <a:r>
              <a:rPr lang="ru-RU" dirty="0" err="1" smtClean="0"/>
              <a:t>адамның</a:t>
            </a:r>
            <a:r>
              <a:rPr lang="ru-RU" dirty="0" smtClean="0"/>
              <a:t>  </a:t>
            </a:r>
            <a:r>
              <a:rPr lang="ru-RU" dirty="0" err="1" smtClean="0"/>
              <a:t>әуесқой</a:t>
            </a:r>
            <a:r>
              <a:rPr lang="ru-RU" dirty="0" smtClean="0"/>
              <a:t> </a:t>
            </a:r>
            <a:r>
              <a:rPr lang="ru-RU" dirty="0" err="1" smtClean="0"/>
              <a:t>адамнан</a:t>
            </a:r>
            <a:r>
              <a:rPr lang="ru-RU" dirty="0" smtClean="0"/>
              <a:t> </a:t>
            </a:r>
            <a:r>
              <a:rPr lang="ru-RU" dirty="0" err="1" smtClean="0"/>
              <a:t>айырмашылығы</a:t>
            </a:r>
            <a:r>
              <a:rPr lang="ru-RU" dirty="0" smtClean="0"/>
              <a:t>, ал </a:t>
            </a:r>
            <a:r>
              <a:rPr lang="ru-RU" dirty="0" err="1" smtClean="0"/>
              <a:t>шебердің</a:t>
            </a:r>
            <a:r>
              <a:rPr lang="ru-RU" dirty="0" smtClean="0"/>
              <a:t> </a:t>
            </a: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smtClean="0"/>
              <a:t> </a:t>
            </a:r>
            <a:r>
              <a:rPr lang="ru-RU" dirty="0" err="1" smtClean="0"/>
              <a:t>адамнан</a:t>
            </a:r>
            <a:r>
              <a:rPr lang="ru-RU" dirty="0" smtClean="0"/>
              <a:t> </a:t>
            </a:r>
            <a:r>
              <a:rPr lang="ru-RU" dirty="0" err="1" smtClean="0"/>
              <a:t>айырмашылығы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физикалық</a:t>
            </a:r>
            <a:r>
              <a:rPr lang="ru-RU" dirty="0" smtClean="0"/>
              <a:t> </a:t>
            </a:r>
            <a:r>
              <a:rPr lang="ru-RU" dirty="0" err="1" smtClean="0"/>
              <a:t>дайындықтан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техникалық-тактикалық</a:t>
            </a:r>
            <a:r>
              <a:rPr lang="ru-RU" dirty="0" smtClean="0"/>
              <a:t> </a:t>
            </a:r>
            <a:r>
              <a:rPr lang="ru-RU" dirty="0" err="1" smtClean="0"/>
              <a:t>шеберліктен</a:t>
            </a:r>
            <a:r>
              <a:rPr lang="ru-RU" dirty="0" smtClean="0"/>
              <a:t> </a:t>
            </a:r>
            <a:r>
              <a:rPr lang="ru-RU" dirty="0" err="1" smtClean="0"/>
              <a:t>ғана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қоса</a:t>
            </a:r>
            <a:r>
              <a:rPr lang="ru-RU" dirty="0" smtClean="0"/>
              <a:t> </a:t>
            </a:r>
            <a:r>
              <a:rPr lang="ru-RU" dirty="0" err="1" smtClean="0"/>
              <a:t>оларға</a:t>
            </a:r>
            <a:r>
              <a:rPr lang="ru-RU" dirty="0" smtClean="0"/>
              <a:t> </a:t>
            </a:r>
            <a:r>
              <a:rPr lang="ru-RU" dirty="0" err="1" smtClean="0"/>
              <a:t>тән</a:t>
            </a:r>
            <a:r>
              <a:rPr lang="ru-RU" dirty="0" smtClean="0"/>
              <a:t> </a:t>
            </a:r>
            <a:r>
              <a:rPr lang="ru-RU" dirty="0" err="1" smtClean="0"/>
              <a:t>зейін</a:t>
            </a:r>
            <a:r>
              <a:rPr lang="ru-RU" dirty="0" smtClean="0"/>
              <a:t> </a:t>
            </a:r>
            <a:r>
              <a:rPr lang="ru-RU" dirty="0" err="1" smtClean="0"/>
              <a:t>қою</a:t>
            </a:r>
            <a:r>
              <a:rPr lang="ru-RU" dirty="0" smtClean="0"/>
              <a:t> </a:t>
            </a:r>
            <a:r>
              <a:rPr lang="ru-RU" dirty="0" err="1" smtClean="0"/>
              <a:t>деңгейінен</a:t>
            </a:r>
            <a:r>
              <a:rPr lang="ru-RU" dirty="0" smtClean="0"/>
              <a:t> </a:t>
            </a:r>
            <a:r>
              <a:rPr lang="ru-RU" dirty="0" err="1" smtClean="0"/>
              <a:t>байқалады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38" y="4077072"/>
            <a:ext cx="576064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5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80728"/>
            <a:ext cx="6030416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Психологтар</a:t>
            </a:r>
            <a:r>
              <a:rPr lang="ru-RU" dirty="0" smtClean="0"/>
              <a:t> </a:t>
            </a:r>
            <a:r>
              <a:rPr lang="ru-RU" dirty="0" err="1" smtClean="0"/>
              <a:t>зейінді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психикалық</a:t>
            </a:r>
            <a:r>
              <a:rPr lang="ru-RU" dirty="0" smtClean="0"/>
              <a:t> </a:t>
            </a:r>
            <a:r>
              <a:rPr lang="ru-RU" dirty="0" err="1" smtClean="0"/>
              <a:t>үрдістердің</a:t>
            </a:r>
            <a:r>
              <a:rPr lang="ru-RU" dirty="0" smtClean="0"/>
              <a:t> </a:t>
            </a:r>
            <a:r>
              <a:rPr lang="ru-RU" dirty="0" err="1" smtClean="0"/>
              <a:t>қызметіне</a:t>
            </a:r>
            <a:r>
              <a:rPr lang="ru-RU" dirty="0" smtClean="0"/>
              <a:t> </a:t>
            </a:r>
            <a:r>
              <a:rPr lang="ru-RU" dirty="0" err="1" smtClean="0"/>
              <a:t>ортақтасатын</a:t>
            </a:r>
            <a:r>
              <a:rPr lang="ru-RU" dirty="0" smtClean="0"/>
              <a:t> </a:t>
            </a:r>
            <a:r>
              <a:rPr lang="ru-RU" dirty="0" err="1" smtClean="0"/>
              <a:t>психикалық</a:t>
            </a:r>
            <a:r>
              <a:rPr lang="ru-RU" dirty="0" smtClean="0"/>
              <a:t> </a:t>
            </a:r>
            <a:r>
              <a:rPr lang="ru-RU" dirty="0" err="1" smtClean="0"/>
              <a:t>үрдіс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анықтайды</a:t>
            </a:r>
            <a:r>
              <a:rPr lang="ru-RU" dirty="0" smtClean="0"/>
              <a:t>, </a:t>
            </a:r>
            <a:r>
              <a:rPr lang="ru-RU" dirty="0" err="1" smtClean="0"/>
              <a:t>өйткені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адамның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психикалық</a:t>
            </a:r>
            <a:r>
              <a:rPr lang="ru-RU" dirty="0" smtClean="0"/>
              <a:t> </a:t>
            </a:r>
            <a:r>
              <a:rPr lang="ru-RU" dirty="0" err="1" smtClean="0"/>
              <a:t>іс-әрекетін</a:t>
            </a:r>
            <a:r>
              <a:rPr lang="ru-RU" dirty="0" smtClean="0"/>
              <a:t> </a:t>
            </a:r>
            <a:r>
              <a:rPr lang="ru-RU" dirty="0" err="1" smtClean="0"/>
              <a:t>қадағалау</a:t>
            </a:r>
            <a:r>
              <a:rPr lang="ru-RU" dirty="0" smtClean="0"/>
              <a:t> </a:t>
            </a:r>
            <a:r>
              <a:rPr lang="ru-RU" dirty="0" err="1" smtClean="0"/>
              <a:t>функциясын</a:t>
            </a:r>
            <a:r>
              <a:rPr lang="ru-RU" dirty="0" smtClean="0"/>
              <a:t> </a:t>
            </a:r>
            <a:r>
              <a:rPr lang="ru-RU" dirty="0" err="1" smtClean="0"/>
              <a:t>орындайды</a:t>
            </a:r>
            <a:r>
              <a:rPr lang="ru-RU" dirty="0" smtClean="0"/>
              <a:t>. </a:t>
            </a:r>
            <a:r>
              <a:rPr lang="ru-RU" dirty="0" err="1" smtClean="0"/>
              <a:t>Осыған</a:t>
            </a:r>
            <a:r>
              <a:rPr lang="ru-RU" dirty="0" smtClean="0"/>
              <a:t> </a:t>
            </a:r>
            <a:r>
              <a:rPr lang="ru-RU" dirty="0" err="1" smtClean="0"/>
              <a:t>орай</a:t>
            </a:r>
            <a:r>
              <a:rPr lang="ru-RU" dirty="0" smtClean="0"/>
              <a:t> </a:t>
            </a:r>
            <a:r>
              <a:rPr lang="ru-RU" dirty="0" err="1" smtClean="0"/>
              <a:t>зейінді</a:t>
            </a:r>
            <a:r>
              <a:rPr lang="ru-RU" dirty="0" smtClean="0"/>
              <a:t> </a:t>
            </a:r>
            <a:r>
              <a:rPr lang="ru-RU" dirty="0" err="1" smtClean="0"/>
              <a:t>басқару</a:t>
            </a:r>
            <a:r>
              <a:rPr lang="ru-RU" dirty="0" smtClean="0"/>
              <a:t> </a:t>
            </a:r>
            <a:r>
              <a:rPr lang="ru-RU" dirty="0" err="1" smtClean="0"/>
              <a:t>қабілетінің</a:t>
            </a:r>
            <a:r>
              <a:rPr lang="ru-RU" dirty="0" smtClean="0"/>
              <a:t> </a:t>
            </a:r>
            <a:r>
              <a:rPr lang="ru-RU" dirty="0" err="1" smtClean="0"/>
              <a:t>себептері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түбегейлі</a:t>
            </a:r>
            <a:r>
              <a:rPr lang="ru-RU" dirty="0" smtClean="0"/>
              <a:t> </a:t>
            </a:r>
            <a:r>
              <a:rPr lang="ru-RU" dirty="0" err="1" smtClean="0"/>
              <a:t>сұрақ</a:t>
            </a:r>
            <a:r>
              <a:rPr lang="ru-RU" dirty="0" smtClean="0"/>
              <a:t>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</a:t>
            </a:r>
            <a:r>
              <a:rPr lang="ru-RU" dirty="0" err="1" smtClean="0"/>
              <a:t>Зейін</a:t>
            </a:r>
            <a:r>
              <a:rPr lang="ru-RU" dirty="0" smtClean="0"/>
              <a:t> </a:t>
            </a:r>
            <a:r>
              <a:rPr lang="ru-RU" dirty="0" err="1" smtClean="0"/>
              <a:t>қою</a:t>
            </a:r>
            <a:r>
              <a:rPr lang="ru-RU" dirty="0" smtClean="0"/>
              <a:t> </a:t>
            </a:r>
            <a:r>
              <a:rPr lang="ru-RU" dirty="0" err="1" smtClean="0"/>
              <a:t>деңгейінің</a:t>
            </a:r>
            <a:r>
              <a:rPr lang="ru-RU" dirty="0" smtClean="0"/>
              <a:t> </a:t>
            </a:r>
            <a:r>
              <a:rPr lang="ru-RU" dirty="0" err="1" smtClean="0"/>
              <a:t>төмендеуінің</a:t>
            </a:r>
            <a:r>
              <a:rPr lang="ru-RU" dirty="0" smtClean="0"/>
              <a:t> </a:t>
            </a:r>
            <a:r>
              <a:rPr lang="ru-RU" dirty="0" err="1" smtClean="0"/>
              <a:t>жалғыз</a:t>
            </a:r>
            <a:r>
              <a:rPr lang="ru-RU" dirty="0" smtClean="0"/>
              <a:t> </a:t>
            </a:r>
            <a:r>
              <a:rPr lang="ru-RU" dirty="0" err="1" smtClean="0"/>
              <a:t>ғана</a:t>
            </a:r>
            <a:r>
              <a:rPr lang="ru-RU" dirty="0" smtClean="0"/>
              <a:t> </a:t>
            </a:r>
            <a:r>
              <a:rPr lang="ru-RU" dirty="0" err="1" smtClean="0"/>
              <a:t>себебін</a:t>
            </a:r>
            <a:r>
              <a:rPr lang="ru-RU" dirty="0" smtClean="0"/>
              <a:t> </a:t>
            </a:r>
            <a:r>
              <a:rPr lang="ru-RU" dirty="0" err="1" smtClean="0"/>
              <a:t>іздеу</a:t>
            </a:r>
            <a:r>
              <a:rPr lang="ru-RU" dirty="0" smtClean="0"/>
              <a:t>,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шаршау</a:t>
            </a:r>
            <a:r>
              <a:rPr lang="ru-RU" dirty="0" smtClean="0"/>
              <a:t> </a:t>
            </a:r>
            <a:r>
              <a:rPr lang="ru-RU" dirty="0" err="1" smtClean="0"/>
              <a:t>болсын</a:t>
            </a:r>
            <a:r>
              <a:rPr lang="ru-RU" dirty="0" smtClean="0"/>
              <a:t>, </a:t>
            </a:r>
            <a:r>
              <a:rPr lang="ru-RU" dirty="0" err="1" smtClean="0"/>
              <a:t>немесе</a:t>
            </a:r>
            <a:r>
              <a:rPr lang="ru-RU" dirty="0" smtClean="0"/>
              <a:t> темперамент </a:t>
            </a:r>
            <a:r>
              <a:rPr lang="ru-RU" dirty="0" err="1" smtClean="0"/>
              <a:t>ерекшеліктері</a:t>
            </a:r>
            <a:r>
              <a:rPr lang="ru-RU" dirty="0" smtClean="0"/>
              <a:t> </a:t>
            </a:r>
            <a:r>
              <a:rPr lang="ru-RU" dirty="0" err="1" smtClean="0"/>
              <a:t>болсын</a:t>
            </a:r>
            <a:r>
              <a:rPr lang="ru-RU" dirty="0" smtClean="0"/>
              <a:t>, </a:t>
            </a:r>
            <a:r>
              <a:rPr lang="ru-RU" dirty="0" err="1" smtClean="0"/>
              <a:t>дұрыс</a:t>
            </a:r>
            <a:r>
              <a:rPr lang="ru-RU" dirty="0" smtClean="0"/>
              <a:t> </a:t>
            </a:r>
            <a:r>
              <a:rPr lang="ru-RU" dirty="0" err="1" smtClean="0"/>
              <a:t>болар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екен</a:t>
            </a:r>
            <a:r>
              <a:rPr lang="ru-RU" dirty="0" smtClean="0"/>
              <a:t>? </a:t>
            </a:r>
            <a:r>
              <a:rPr lang="ru-RU" dirty="0" err="1" smtClean="0"/>
              <a:t>Ең</a:t>
            </a:r>
            <a:r>
              <a:rPr lang="ru-RU" dirty="0" smtClean="0"/>
              <a:t> </a:t>
            </a:r>
            <a:r>
              <a:rPr lang="ru-RU" dirty="0" err="1" smtClean="0"/>
              <a:t>дұрысы</a:t>
            </a:r>
            <a:r>
              <a:rPr lang="ru-RU" dirty="0" smtClean="0"/>
              <a:t>,  </a:t>
            </a:r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 smtClean="0"/>
              <a:t>түрлі</a:t>
            </a:r>
            <a:r>
              <a:rPr lang="ru-RU" dirty="0" smtClean="0"/>
              <a:t> </a:t>
            </a:r>
            <a:r>
              <a:rPr lang="ru-RU" dirty="0" err="1" smtClean="0"/>
              <a:t>себептердің</a:t>
            </a:r>
            <a:r>
              <a:rPr lang="ru-RU" dirty="0" smtClean="0"/>
              <a:t> </a:t>
            </a:r>
            <a:r>
              <a:rPr lang="ru-RU" dirty="0" err="1" smtClean="0"/>
              <a:t>жиынтығы</a:t>
            </a:r>
            <a:r>
              <a:rPr lang="ru-RU" dirty="0" smtClean="0"/>
              <a:t> бар </a:t>
            </a:r>
            <a:r>
              <a:rPr lang="ru-RU" dirty="0" err="1" smtClean="0"/>
              <a:t>екендігін</a:t>
            </a:r>
            <a:r>
              <a:rPr lang="ru-RU" dirty="0" smtClean="0"/>
              <a:t> </a:t>
            </a:r>
            <a:r>
              <a:rPr lang="ru-RU" dirty="0" err="1" smtClean="0"/>
              <a:t>мойындау</a:t>
            </a:r>
            <a:r>
              <a:rPr lang="ru-RU" dirty="0" smtClean="0"/>
              <a:t>,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 smtClean="0"/>
              <a:t>спортшылармен</a:t>
            </a:r>
            <a:r>
              <a:rPr lang="ru-RU" dirty="0" smtClean="0"/>
              <a:t> де, </a:t>
            </a:r>
            <a:r>
              <a:rPr lang="ru-RU" dirty="0" err="1" smtClean="0"/>
              <a:t>жаттығу</a:t>
            </a:r>
            <a:r>
              <a:rPr lang="ru-RU" dirty="0" smtClean="0"/>
              <a:t> </a:t>
            </a:r>
            <a:r>
              <a:rPr lang="ru-RU" dirty="0" err="1" smtClean="0"/>
              <a:t>әдістемесімен</a:t>
            </a:r>
            <a:r>
              <a:rPr lang="ru-RU" dirty="0" smtClean="0"/>
              <a:t> де, </a:t>
            </a:r>
            <a:r>
              <a:rPr lang="ru-RU" dirty="0" err="1" smtClean="0"/>
              <a:t>спортшыға</a:t>
            </a:r>
            <a:r>
              <a:rPr lang="ru-RU" dirty="0" smtClean="0"/>
              <a:t> </a:t>
            </a:r>
            <a:r>
              <a:rPr lang="ru-RU" dirty="0" err="1" smtClean="0"/>
              <a:t>ықпал</a:t>
            </a:r>
            <a:r>
              <a:rPr lang="ru-RU" dirty="0" smtClean="0"/>
              <a:t> </a:t>
            </a:r>
            <a:r>
              <a:rPr lang="ru-RU" dirty="0" err="1" smtClean="0"/>
              <a:t>жасайтын</a:t>
            </a:r>
            <a:r>
              <a:rPr lang="ru-RU" dirty="0" smtClean="0"/>
              <a:t> </a:t>
            </a:r>
            <a:r>
              <a:rPr lang="ru-RU" dirty="0" err="1" smtClean="0"/>
              <a:t>маңызды</a:t>
            </a:r>
            <a:r>
              <a:rPr lang="ru-RU" dirty="0" smtClean="0"/>
              <a:t> </a:t>
            </a:r>
            <a:r>
              <a:rPr lang="ru-RU" dirty="0" err="1" smtClean="0"/>
              <a:t>адамдармен</a:t>
            </a:r>
            <a:r>
              <a:rPr lang="ru-RU" dirty="0" smtClean="0"/>
              <a:t> де </a:t>
            </a:r>
            <a:r>
              <a:rPr lang="ru-RU" dirty="0" err="1" smtClean="0"/>
              <a:t>байланысты</a:t>
            </a:r>
            <a:r>
              <a:rPr lang="ru-RU" dirty="0" smtClean="0"/>
              <a:t>. </a:t>
            </a:r>
            <a:r>
              <a:rPr lang="ru-RU" dirty="0" err="1" smtClean="0"/>
              <a:t>Тәжірибелік</a:t>
            </a:r>
            <a:r>
              <a:rPr lang="ru-RU" dirty="0" smtClean="0"/>
              <a:t> </a:t>
            </a:r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 smtClean="0"/>
              <a:t>жұмыстың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бағытын</a:t>
            </a:r>
            <a:r>
              <a:rPr lang="ru-RU" dirty="0" smtClean="0"/>
              <a:t> </a:t>
            </a:r>
            <a:r>
              <a:rPr lang="ru-RU" dirty="0" err="1" smtClean="0"/>
              <a:t>таңдау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спортшының</a:t>
            </a:r>
            <a:r>
              <a:rPr lang="ru-RU" dirty="0" smtClean="0"/>
              <a:t> </a:t>
            </a:r>
            <a:r>
              <a:rPr lang="ru-RU" dirty="0" err="1" smtClean="0"/>
              <a:t>қателіктерінің</a:t>
            </a:r>
            <a:r>
              <a:rPr lang="ru-RU" dirty="0" smtClean="0"/>
              <a:t> </a:t>
            </a:r>
            <a:r>
              <a:rPr lang="ru-RU" dirty="0" err="1" smtClean="0"/>
              <a:t>себептерін</a:t>
            </a:r>
            <a:r>
              <a:rPr lang="ru-RU" dirty="0" smtClean="0"/>
              <a:t> </a:t>
            </a:r>
            <a:r>
              <a:rPr lang="ru-RU" dirty="0" err="1" smtClean="0"/>
              <a:t>жүйелі</a:t>
            </a:r>
            <a:r>
              <a:rPr lang="ru-RU" dirty="0" smtClean="0"/>
              <a:t> </a:t>
            </a:r>
            <a:r>
              <a:rPr lang="ru-RU" dirty="0" err="1" smtClean="0"/>
              <a:t>қарастыру</a:t>
            </a:r>
            <a:r>
              <a:rPr lang="ru-RU" dirty="0" smtClean="0"/>
              <a:t> </a:t>
            </a:r>
            <a:r>
              <a:rPr lang="ru-RU" dirty="0" err="1" smtClean="0"/>
              <a:t>жолы</a:t>
            </a:r>
            <a:r>
              <a:rPr lang="ru-RU" dirty="0" smtClean="0"/>
              <a:t> </a:t>
            </a:r>
            <a:r>
              <a:rPr lang="ru-RU" dirty="0" err="1" smtClean="0"/>
              <a:t>тиімді</a:t>
            </a:r>
            <a:r>
              <a:rPr lang="ru-RU" dirty="0" smtClean="0"/>
              <a:t> </a:t>
            </a:r>
            <a:r>
              <a:rPr lang="ru-RU" dirty="0" err="1" smtClean="0"/>
              <a:t>болар</a:t>
            </a:r>
            <a:r>
              <a:rPr lang="ru-RU" dirty="0" smtClean="0"/>
              <a:t>. </a:t>
            </a:r>
            <a:r>
              <a:rPr lang="ru-RU" dirty="0" err="1" smtClean="0"/>
              <a:t>Спорттағы</a:t>
            </a:r>
            <a:r>
              <a:rPr lang="ru-RU" dirty="0" smtClean="0"/>
              <a:t> </a:t>
            </a:r>
            <a:r>
              <a:rPr lang="ru-RU" dirty="0" err="1" smtClean="0"/>
              <a:t>адамды</a:t>
            </a:r>
            <a:r>
              <a:rPr lang="ru-RU" dirty="0" smtClean="0"/>
              <a:t> </a:t>
            </a:r>
            <a:r>
              <a:rPr lang="ru-RU" dirty="0" err="1" smtClean="0"/>
              <a:t>жүйелі</a:t>
            </a:r>
            <a:r>
              <a:rPr lang="ru-RU" dirty="0" smtClean="0"/>
              <a:t> </a:t>
            </a:r>
            <a:r>
              <a:rPr lang="ru-RU" dirty="0" err="1" smtClean="0"/>
              <a:t>қарастыру</a:t>
            </a:r>
            <a:r>
              <a:rPr lang="ru-RU" dirty="0" smtClean="0"/>
              <a:t> – </a:t>
            </a:r>
            <a:r>
              <a:rPr lang="ru-RU" dirty="0" err="1" smtClean="0"/>
              <a:t>біздің</a:t>
            </a:r>
            <a:r>
              <a:rPr lang="ru-RU" dirty="0" smtClean="0"/>
              <a:t> </a:t>
            </a:r>
            <a:r>
              <a:rPr lang="ru-RU" dirty="0" err="1" smtClean="0"/>
              <a:t>алдағы</a:t>
            </a:r>
            <a:r>
              <a:rPr lang="ru-RU" dirty="0" smtClean="0"/>
              <a:t> </a:t>
            </a:r>
            <a:r>
              <a:rPr lang="ru-RU" dirty="0" err="1" smtClean="0"/>
              <a:t>талдаудың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бағыты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70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605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Спорт психологиясы психологиялық  ғылым мен тәжірибенің арнайы саласы ретінде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ashat</dc:creator>
  <cp:lastModifiedBy>Acer</cp:lastModifiedBy>
  <cp:revision>7</cp:revision>
  <dcterms:created xsi:type="dcterms:W3CDTF">2021-09-14T14:55:24Z</dcterms:created>
  <dcterms:modified xsi:type="dcterms:W3CDTF">2021-09-15T12:58:43Z</dcterms:modified>
</cp:coreProperties>
</file>